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44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2015-5-7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2015-5-7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2015-5-7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2015-5-7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2015-5-7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2015-5-7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2015-5-7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2015-5-7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2015-5-7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2015-5-7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2015-5-7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2015-5-7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4685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762" y="1"/>
            <a:ext cx="9150762" cy="6852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690"/>
            <a:ext cx="9144000" cy="6726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全屏显示(4:3)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主题</vt:lpstr>
      <vt:lpstr>幻灯片 1</vt:lpstr>
      <vt:lpstr>幻灯片 2</vt:lpstr>
      <vt:lpstr>幻灯片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USER</cp:lastModifiedBy>
  <cp:revision>1</cp:revision>
  <dcterms:modified xsi:type="dcterms:W3CDTF">2015-05-07T08:21:22Z</dcterms:modified>
</cp:coreProperties>
</file>