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3"/>
  </p:notesMasterIdLst>
  <p:sldIdLst>
    <p:sldId id="256" r:id="rId2"/>
    <p:sldId id="464" r:id="rId3"/>
    <p:sldId id="465" r:id="rId4"/>
    <p:sldId id="466" r:id="rId5"/>
    <p:sldId id="467" r:id="rId6"/>
    <p:sldId id="468" r:id="rId7"/>
    <p:sldId id="455" r:id="rId8"/>
    <p:sldId id="463" r:id="rId9"/>
    <p:sldId id="462" r:id="rId10"/>
    <p:sldId id="461" r:id="rId11"/>
    <p:sldId id="375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  <a:srgbClr val="09DF50"/>
    <a:srgbClr val="D1251A"/>
    <a:srgbClr val="FF3399"/>
    <a:srgbClr val="7F6000"/>
    <a:srgbClr val="2218A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27" autoAdjust="0"/>
    <p:restoredTop sz="94388" autoAdjust="0"/>
  </p:normalViewPr>
  <p:slideViewPr>
    <p:cSldViewPr snapToGrid="0">
      <p:cViewPr>
        <p:scale>
          <a:sx n="100" d="100"/>
          <a:sy n="100" d="100"/>
        </p:scale>
        <p:origin x="-762" y="-246"/>
      </p:cViewPr>
      <p:guideLst>
        <p:guide orient="horz" pos="2406"/>
        <p:guide orient="horz" pos="576"/>
        <p:guide pos="7385"/>
        <p:guide pos="378"/>
      </p:guideLst>
    </p:cSldViewPr>
  </p:slideViewPr>
  <p:outlineViewPr>
    <p:cViewPr>
      <p:scale>
        <a:sx n="33" d="100"/>
        <a:sy n="33" d="100"/>
      </p:scale>
      <p:origin x="0" y="-83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-5016"/>
    </p:cViewPr>
  </p:sorterViewPr>
  <p:notesViewPr>
    <p:cSldViewPr snapToGrid="0">
      <p:cViewPr>
        <p:scale>
          <a:sx n="100" d="100"/>
          <a:sy n="100" d="100"/>
        </p:scale>
        <p:origin x="-1632" y="1128"/>
      </p:cViewPr>
      <p:guideLst>
        <p:guide orient="horz" pos="2858"/>
        <p:guide pos="215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2B386-0220-4F9B-9428-849836C58843}" type="datetimeFigureOut">
              <a:rPr lang="zh-CN" altLang="en-US" smtClean="0"/>
              <a:pPr/>
              <a:t>2018/10/30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434D0C-2918-4E45-B9E8-934A7FE3770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5278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34D0C-2918-4E45-B9E8-934A7FE3770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E452E-59BA-47EE-9148-B7F165BDA5B9}" type="datetime1">
              <a:rPr lang="zh-CN" altLang="en-US" smtClean="0"/>
              <a:pPr/>
              <a:t>2018/10/30</a:t>
            </a:fld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A208-CC34-423B-BA5D-E5A8DFE6B59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16832"/>
            <a:ext cx="10363200" cy="1358448"/>
          </a:xfrm>
        </p:spPr>
        <p:txBody>
          <a:bodyPr anchor="ctr">
            <a:normAutofit/>
          </a:bodyPr>
          <a:lstStyle>
            <a:lvl1pPr algn="ctr">
              <a:defRPr sz="4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3A709-6129-4B05-BAE4-7AB25634112D}" type="datetime1">
              <a:rPr lang="zh-CN" altLang="en-US" smtClean="0"/>
              <a:pPr/>
              <a:t>2018/10/30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 smtClean="0"/>
              <a:t>(</a:t>
            </a:r>
            <a:r>
              <a:rPr lang="zh-CN" altLang="en-US" dirty="0" smtClean="0"/>
              <a:t>点击插入</a:t>
            </a:r>
            <a:r>
              <a:rPr lang="en-US" altLang="zh-CN" dirty="0" smtClean="0"/>
              <a:t>—</a:t>
            </a:r>
            <a:r>
              <a:rPr lang="zh-CN" altLang="en-US" dirty="0" smtClean="0"/>
              <a:t>页眉和页脚可修改</a:t>
            </a:r>
            <a:r>
              <a:rPr lang="en-US" altLang="zh-CN" dirty="0" smtClean="0"/>
              <a:t>)</a:t>
            </a:r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9A208-CC34-423B-BA5D-E5A8DFE6B59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Rectangle 45"/>
          <p:cNvSpPr>
            <a:spLocks noChangeArrowheads="1"/>
          </p:cNvSpPr>
          <p:nvPr userDrawn="1"/>
        </p:nvSpPr>
        <p:spPr bwMode="gray">
          <a:xfrm>
            <a:off x="0" y="616372"/>
            <a:ext cx="12192000" cy="7200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5"/>
          <p:cNvSpPr>
            <a:spLocks noChangeArrowheads="1"/>
          </p:cNvSpPr>
          <p:nvPr userDrawn="1"/>
        </p:nvSpPr>
        <p:spPr bwMode="gray">
          <a:xfrm>
            <a:off x="0" y="616372"/>
            <a:ext cx="12192000" cy="7200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Rectangle 45"/>
          <p:cNvSpPr>
            <a:spLocks noChangeArrowheads="1"/>
          </p:cNvSpPr>
          <p:nvPr userDrawn="1"/>
        </p:nvSpPr>
        <p:spPr bwMode="gray">
          <a:xfrm>
            <a:off x="0" y="6361308"/>
            <a:ext cx="12192000" cy="18000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4" name="图片 10" descr="861_1298618500741副本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750" y="49692"/>
            <a:ext cx="505588" cy="54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1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79020" y="48374"/>
            <a:ext cx="496324" cy="54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1" name="サブタイトル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/>
              <a:t>マスター サブタイトルの書式設定</a:t>
            </a:r>
            <a:endParaRPr lang="en-US"/>
          </a:p>
        </p:txBody>
      </p:sp>
      <p:sp>
        <p:nvSpPr>
          <p:cNvPr id="1048762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63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48764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954E8-BFBF-41C8-8FED-CB591E06A3E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0" descr="861_1298618500741副本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750" y="49692"/>
            <a:ext cx="505588" cy="54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1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79020" y="48374"/>
            <a:ext cx="496324" cy="54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5"/>
          <p:cNvSpPr>
            <a:spLocks noChangeArrowheads="1"/>
          </p:cNvSpPr>
          <p:nvPr userDrawn="1"/>
        </p:nvSpPr>
        <p:spPr bwMode="gray">
          <a:xfrm>
            <a:off x="0" y="616372"/>
            <a:ext cx="12192000" cy="7200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C5E02-15BD-4D15-90F6-17016D166C2A}" type="datetime1">
              <a:rPr lang="zh-CN" altLang="en-US" smtClean="0"/>
              <a:pPr/>
              <a:t>2018/10/30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 dirty="0" smtClean="0"/>
              <a:t>(</a:t>
            </a:r>
            <a:r>
              <a:rPr lang="zh-CN" altLang="en-US" dirty="0" smtClean="0"/>
              <a:t>点击插入</a:t>
            </a:r>
            <a:r>
              <a:rPr lang="en-US" altLang="zh-CN" dirty="0" smtClean="0"/>
              <a:t>—</a:t>
            </a:r>
            <a:r>
              <a:rPr lang="zh-CN" altLang="en-US" dirty="0" smtClean="0"/>
              <a:t>页眉和页脚可修改</a:t>
            </a:r>
            <a:r>
              <a:rPr lang="en-US" altLang="zh-CN" dirty="0" smtClean="0"/>
              <a:t>)</a:t>
            </a:r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9A208-CC34-423B-BA5D-E5A8DFE6B59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305050"/>
            <a:ext cx="12192000" cy="1657350"/>
          </a:xfrm>
          <a:prstGeom prst="rect">
            <a:avLst/>
          </a:prstGeom>
          <a:gradFill flip="none" rotWithShape="1">
            <a:gsLst>
              <a:gs pos="0">
                <a:srgbClr val="7F6000">
                  <a:shade val="30000"/>
                  <a:satMod val="115000"/>
                </a:srgbClr>
              </a:gs>
              <a:gs pos="50000">
                <a:srgbClr val="7F6000">
                  <a:shade val="67500"/>
                  <a:satMod val="115000"/>
                </a:srgbClr>
              </a:gs>
              <a:gs pos="100000">
                <a:srgbClr val="7F6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4294967295"/>
          </p:nvPr>
        </p:nvSpPr>
        <p:spPr>
          <a:xfrm>
            <a:off x="557274" y="2454275"/>
            <a:ext cx="11198432" cy="1358900"/>
          </a:xfrm>
        </p:spPr>
        <p:txBody>
          <a:bodyPr>
            <a:norm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REDS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内外饰重点零部件外表面处理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工艺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569147" y="766147"/>
            <a:ext cx="1799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Wingdings 2" panose="05020102010507070707" pitchFamily="18" charset="2"/>
                <a:ea typeface="微软雅黑" panose="020B0503020204020204" pitchFamily="34" charset="-122"/>
              </a:rPr>
              <a:t>R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涉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 txBox="1">
            <a:spLocks/>
          </p:cNvSpPr>
          <p:nvPr/>
        </p:nvSpPr>
        <p:spPr>
          <a:xfrm>
            <a:off x="1650672" y="523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——REDS</a:t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Surface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treatment and process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suggestions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REDS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0" name="Picture 2" descr="D:\恒天项目\工艺定义\样件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3200" y="1031079"/>
            <a:ext cx="6397625" cy="4798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5426" y="1031079"/>
            <a:ext cx="4205335" cy="4798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直接箭头连接符 3"/>
          <p:cNvCxnSpPr/>
          <p:nvPr/>
        </p:nvCxnSpPr>
        <p:spPr>
          <a:xfrm>
            <a:off x="7629525" y="1390650"/>
            <a:ext cx="0" cy="685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357655" y="210794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骨架</a:t>
            </a:r>
            <a:endParaRPr lang="zh-CN" altLang="en-US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>
            <a:off x="9410700" y="2076450"/>
            <a:ext cx="447675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9858375" y="1951850"/>
            <a:ext cx="13876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1mm PVC</a:t>
            </a:r>
            <a:r>
              <a:rPr lang="zh-CN" altLang="en-US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表皮</a:t>
            </a:r>
          </a:p>
        </p:txBody>
      </p:sp>
    </p:spTree>
    <p:extLst>
      <p:ext uri="{BB962C8B-B14F-4D97-AF65-F5344CB8AC3E}">
        <p14:creationId xmlns:p14="http://schemas.microsoft.com/office/powerpoint/2010/main" xmlns="" val="37699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8924" y="1165623"/>
            <a:ext cx="4871208" cy="463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标题 1"/>
          <p:cNvSpPr txBox="1">
            <a:spLocks/>
          </p:cNvSpPr>
          <p:nvPr/>
        </p:nvSpPr>
        <p:spPr>
          <a:xfrm>
            <a:off x="1650672" y="523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——REDS</a:t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Surface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treatment and process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suggestions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REDS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4" name="Picture 2" descr="D:\恒天项目\工艺定义\样件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074" y="1164432"/>
            <a:ext cx="6181725" cy="463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直接箭头连接符 4"/>
          <p:cNvCxnSpPr/>
          <p:nvPr/>
        </p:nvCxnSpPr>
        <p:spPr>
          <a:xfrm>
            <a:off x="7625765" y="1635447"/>
            <a:ext cx="0" cy="685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353895" y="235273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骨架</a:t>
            </a:r>
            <a:endParaRPr lang="zh-CN" altLang="en-US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 flipV="1">
            <a:off x="9971046" y="1782854"/>
            <a:ext cx="223838" cy="1237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170069" y="1641344"/>
            <a:ext cx="13876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1mm PVC</a:t>
            </a:r>
            <a:r>
              <a:rPr lang="zh-CN" altLang="en-US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表皮</a:t>
            </a:r>
          </a:p>
        </p:txBody>
      </p:sp>
      <p:cxnSp>
        <p:nvCxnSpPr>
          <p:cNvPr id="3" name="直接箭头连接符 2"/>
          <p:cNvCxnSpPr/>
          <p:nvPr/>
        </p:nvCxnSpPr>
        <p:spPr>
          <a:xfrm flipH="1" flipV="1">
            <a:off x="9188994" y="3228975"/>
            <a:ext cx="981075" cy="190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851768" y="3075086"/>
            <a:ext cx="1337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1mm  PU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发泡</a:t>
            </a:r>
            <a:endParaRPr lang="zh-CN" altLang="en-US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737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0360" y="1212054"/>
            <a:ext cx="5143500" cy="4604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标题 1"/>
          <p:cNvSpPr txBox="1">
            <a:spLocks/>
          </p:cNvSpPr>
          <p:nvPr/>
        </p:nvSpPr>
        <p:spPr>
          <a:xfrm>
            <a:off x="1650672" y="523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——REDS</a:t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Surface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treatment and process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suggestions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REDS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098" name="Picture 2" descr="D:\恒天项目\工艺定义\样件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575" y="1212054"/>
            <a:ext cx="6156325" cy="4617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直接箭头连接符 4"/>
          <p:cNvCxnSpPr/>
          <p:nvPr/>
        </p:nvCxnSpPr>
        <p:spPr>
          <a:xfrm>
            <a:off x="7625765" y="1795232"/>
            <a:ext cx="0" cy="52601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353895" y="235273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骨架</a:t>
            </a:r>
            <a:endParaRPr lang="zh-CN" altLang="en-US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10058400" y="1749747"/>
            <a:ext cx="358190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416590" y="1641344"/>
            <a:ext cx="13876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1mm PVC</a:t>
            </a:r>
            <a:r>
              <a:rPr lang="zh-CN" altLang="en-US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表皮</a:t>
            </a:r>
          </a:p>
        </p:txBody>
      </p:sp>
      <p:cxnSp>
        <p:nvCxnSpPr>
          <p:cNvPr id="9" name="直接箭头连接符 8"/>
          <p:cNvCxnSpPr/>
          <p:nvPr/>
        </p:nvCxnSpPr>
        <p:spPr>
          <a:xfrm flipH="1" flipV="1">
            <a:off x="8743952" y="3228975"/>
            <a:ext cx="1493543" cy="190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353895" y="3075086"/>
            <a:ext cx="1337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mm  PU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发泡</a:t>
            </a:r>
            <a:endParaRPr lang="zh-CN" altLang="en-US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737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 txBox="1">
            <a:spLocks/>
          </p:cNvSpPr>
          <p:nvPr/>
        </p:nvSpPr>
        <p:spPr>
          <a:xfrm>
            <a:off x="1650672" y="523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——REDS</a:t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Surface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treatment and process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suggestions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REDS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22" name="Picture 2" descr="D:\恒天项目\工艺定义\样件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24225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848849" y="5692973"/>
            <a:ext cx="16478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工艺：硬质注塑</a:t>
            </a:r>
          </a:p>
        </p:txBody>
      </p:sp>
    </p:spTree>
    <p:extLst>
      <p:ext uri="{BB962C8B-B14F-4D97-AF65-F5344CB8AC3E}">
        <p14:creationId xmlns:p14="http://schemas.microsoft.com/office/powerpoint/2010/main" xmlns="" val="343737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6951" y="1076324"/>
            <a:ext cx="4535546" cy="495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标题 1"/>
          <p:cNvSpPr txBox="1">
            <a:spLocks/>
          </p:cNvSpPr>
          <p:nvPr/>
        </p:nvSpPr>
        <p:spPr>
          <a:xfrm>
            <a:off x="1650672" y="523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——REDS</a:t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Surface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treatment and process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suggestions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REDS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146" name="Picture 2" descr="D:\恒天项目\工艺定义\样件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0287" y="246062"/>
            <a:ext cx="4981575" cy="664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直接箭头连接符 4"/>
          <p:cNvCxnSpPr/>
          <p:nvPr/>
        </p:nvCxnSpPr>
        <p:spPr>
          <a:xfrm>
            <a:off x="7897633" y="2029011"/>
            <a:ext cx="1" cy="5715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625764" y="263200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骨架</a:t>
            </a:r>
            <a:endParaRPr lang="zh-CN" altLang="en-US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箭头连接符 6"/>
          <p:cNvCxnSpPr>
            <a:endCxn id="8" idx="1"/>
          </p:cNvCxnSpPr>
          <p:nvPr/>
        </p:nvCxnSpPr>
        <p:spPr>
          <a:xfrm>
            <a:off x="10058400" y="1788282"/>
            <a:ext cx="261379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319779" y="1634393"/>
            <a:ext cx="13876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1mm PVC</a:t>
            </a:r>
            <a:r>
              <a:rPr lang="zh-CN" altLang="en-US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表皮</a:t>
            </a:r>
          </a:p>
        </p:txBody>
      </p:sp>
      <p:cxnSp>
        <p:nvCxnSpPr>
          <p:cNvPr id="9" name="直接箭头连接符 8"/>
          <p:cNvCxnSpPr/>
          <p:nvPr/>
        </p:nvCxnSpPr>
        <p:spPr>
          <a:xfrm flipH="1" flipV="1">
            <a:off x="9015822" y="3212964"/>
            <a:ext cx="785403" cy="190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625764" y="3059075"/>
            <a:ext cx="1337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8mm  PU</a:t>
            </a:r>
            <a:r>
              <a:rPr lang="zh-CN" altLang="en-US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发泡</a:t>
            </a:r>
            <a:endParaRPr lang="zh-CN" altLang="en-US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737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9070" y="790747"/>
            <a:ext cx="8542703" cy="5362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标题 1"/>
          <p:cNvSpPr txBox="1">
            <a:spLocks/>
          </p:cNvSpPr>
          <p:nvPr/>
        </p:nvSpPr>
        <p:spPr>
          <a:xfrm>
            <a:off x="1781297" y="135436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及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REDS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仪表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板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Surface treatment and process suggestions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– REDS  IP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H="1">
            <a:off x="1781297" y="4362450"/>
            <a:ext cx="619003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3800475" y="3752850"/>
            <a:ext cx="400050" cy="52387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2090798" y="3805237"/>
            <a:ext cx="1709677" cy="2043113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21912" y="4229100"/>
            <a:ext cx="11925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>
            <a:off x="3667125" y="4826793"/>
            <a:ext cx="657225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4265237" y="4703682"/>
            <a:ext cx="6782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 3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98162" y="2646281"/>
            <a:ext cx="7163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 1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8" name="直接箭头连接符 57"/>
          <p:cNvCxnSpPr/>
          <p:nvPr/>
        </p:nvCxnSpPr>
        <p:spPr>
          <a:xfrm flipH="1">
            <a:off x="1763345" y="2769392"/>
            <a:ext cx="619003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箭头连接符 58"/>
          <p:cNvCxnSpPr>
            <a:endCxn id="61" idx="0"/>
          </p:cNvCxnSpPr>
          <p:nvPr/>
        </p:nvCxnSpPr>
        <p:spPr>
          <a:xfrm>
            <a:off x="4200525" y="2646281"/>
            <a:ext cx="432896" cy="112180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4080480" y="3768089"/>
            <a:ext cx="1105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</a:t>
            </a:r>
            <a:b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SOFT  PAINT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2" name="直接箭头连接符 61"/>
          <p:cNvCxnSpPr/>
          <p:nvPr/>
        </p:nvCxnSpPr>
        <p:spPr>
          <a:xfrm>
            <a:off x="5186362" y="3013944"/>
            <a:ext cx="80963" cy="79129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5038725" y="3909356"/>
            <a:ext cx="6782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 1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781301" y="3919537"/>
            <a:ext cx="876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7" name="直接箭头连接符 66"/>
          <p:cNvCxnSpPr/>
          <p:nvPr/>
        </p:nvCxnSpPr>
        <p:spPr>
          <a:xfrm>
            <a:off x="5781302" y="2998705"/>
            <a:ext cx="257548" cy="78033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621713" y="4705111"/>
            <a:ext cx="6782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 3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箭头连接符 70"/>
          <p:cNvCxnSpPr>
            <a:endCxn id="70" idx="3"/>
          </p:cNvCxnSpPr>
          <p:nvPr/>
        </p:nvCxnSpPr>
        <p:spPr>
          <a:xfrm flipH="1">
            <a:off x="6299951" y="4828222"/>
            <a:ext cx="358023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7366604" y="4702728"/>
            <a:ext cx="1034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</a:t>
            </a:r>
            <a:b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SOFT  PAINT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8" name="直接箭头连接符 107"/>
          <p:cNvCxnSpPr/>
          <p:nvPr/>
        </p:nvCxnSpPr>
        <p:spPr>
          <a:xfrm>
            <a:off x="7571882" y="3956563"/>
            <a:ext cx="80963" cy="79129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8239125" y="3861283"/>
            <a:ext cx="466725" cy="47207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8705850" y="3908490"/>
            <a:ext cx="1571625" cy="1816035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箭头连接符 108"/>
          <p:cNvCxnSpPr>
            <a:endCxn id="110" idx="1"/>
          </p:cNvCxnSpPr>
          <p:nvPr/>
        </p:nvCxnSpPr>
        <p:spPr>
          <a:xfrm>
            <a:off x="10110666" y="4702728"/>
            <a:ext cx="641096" cy="238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10751762" y="4582001"/>
            <a:ext cx="11925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1" name="直接箭头连接符 110"/>
          <p:cNvCxnSpPr/>
          <p:nvPr/>
        </p:nvCxnSpPr>
        <p:spPr>
          <a:xfrm>
            <a:off x="8658101" y="5360193"/>
            <a:ext cx="0" cy="48815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/>
          <p:cNvSpPr txBox="1"/>
          <p:nvPr/>
        </p:nvSpPr>
        <p:spPr>
          <a:xfrm>
            <a:off x="8318982" y="5884782"/>
            <a:ext cx="6782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 3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箭头连接符 34"/>
          <p:cNvCxnSpPr/>
          <p:nvPr/>
        </p:nvCxnSpPr>
        <p:spPr>
          <a:xfrm flipV="1">
            <a:off x="4080480" y="1047750"/>
            <a:ext cx="0" cy="6667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800475" y="801529"/>
            <a:ext cx="5943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SLUSH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3" name="直接箭头连接符 112"/>
          <p:cNvCxnSpPr>
            <a:endCxn id="114" idx="2"/>
          </p:cNvCxnSpPr>
          <p:nvPr/>
        </p:nvCxnSpPr>
        <p:spPr>
          <a:xfrm flipV="1">
            <a:off x="8938106" y="1093946"/>
            <a:ext cx="17160" cy="8667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8658101" y="847725"/>
            <a:ext cx="5943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SLUSH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10751762" y="2954054"/>
            <a:ext cx="7163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 1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6" name="直接箭头连接符 115"/>
          <p:cNvCxnSpPr>
            <a:endCxn id="115" idx="1"/>
          </p:cNvCxnSpPr>
          <p:nvPr/>
        </p:nvCxnSpPr>
        <p:spPr>
          <a:xfrm>
            <a:off x="10102361" y="3077164"/>
            <a:ext cx="649401" cy="1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/>
          <p:nvPr/>
        </p:nvCxnSpPr>
        <p:spPr>
          <a:xfrm flipV="1">
            <a:off x="8318982" y="2028825"/>
            <a:ext cx="2349018" cy="92523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116"/>
          <p:cNvSpPr txBox="1"/>
          <p:nvPr/>
        </p:nvSpPr>
        <p:spPr>
          <a:xfrm>
            <a:off x="10751762" y="1828770"/>
            <a:ext cx="1297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</a:t>
            </a:r>
            <a:b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SOFT  PAINT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09080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9848" y="2506474"/>
            <a:ext cx="5623652" cy="3747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标题 1"/>
          <p:cNvSpPr txBox="1">
            <a:spLocks/>
          </p:cNvSpPr>
          <p:nvPr/>
        </p:nvSpPr>
        <p:spPr>
          <a:xfrm>
            <a:off x="1650672" y="523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——REDS</a:t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Surface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treatment and process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suggestions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REDS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60" name="组合 2059"/>
          <p:cNvGrpSpPr/>
          <p:nvPr/>
        </p:nvGrpSpPr>
        <p:grpSpPr>
          <a:xfrm>
            <a:off x="271413" y="838200"/>
            <a:ext cx="7401023" cy="5385006"/>
            <a:chOff x="1653677" y="838200"/>
            <a:chExt cx="7401023" cy="538500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942" y="838200"/>
              <a:ext cx="4464433" cy="53850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3" name="直接箭头连接符 2"/>
            <p:cNvCxnSpPr/>
            <p:nvPr/>
          </p:nvCxnSpPr>
          <p:spPr>
            <a:xfrm flipV="1">
              <a:off x="6486525" y="2867025"/>
              <a:ext cx="1752600" cy="1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8324850" y="2743915"/>
              <a:ext cx="66717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CARPET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箭头连接符 8"/>
            <p:cNvCxnSpPr/>
            <p:nvPr/>
          </p:nvCxnSpPr>
          <p:spPr>
            <a:xfrm flipH="1">
              <a:off x="3295650" y="4219575"/>
              <a:ext cx="1476375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774147" y="4096464"/>
              <a:ext cx="56618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WRAP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2" name="直接箭头连接符 11"/>
            <p:cNvCxnSpPr/>
            <p:nvPr/>
          </p:nvCxnSpPr>
          <p:spPr>
            <a:xfrm flipH="1">
              <a:off x="3295650" y="5067300"/>
              <a:ext cx="1352550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1754972" y="4944189"/>
              <a:ext cx="155523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TEXTILE  OR  LEATHER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箭头连接符 15"/>
            <p:cNvCxnSpPr/>
            <p:nvPr/>
          </p:nvCxnSpPr>
          <p:spPr>
            <a:xfrm flipH="1">
              <a:off x="3228975" y="1400175"/>
              <a:ext cx="1104902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1936295" y="1286589"/>
              <a:ext cx="119258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HARD  PLASTIC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箭头连接符 21"/>
            <p:cNvCxnSpPr/>
            <p:nvPr/>
          </p:nvCxnSpPr>
          <p:spPr>
            <a:xfrm flipH="1" flipV="1">
              <a:off x="3295651" y="1000125"/>
              <a:ext cx="1600199" cy="112871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2553882" y="866775"/>
              <a:ext cx="73776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WRAP 1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6" name="直接箭头连接符 35"/>
            <p:cNvCxnSpPr/>
            <p:nvPr/>
          </p:nvCxnSpPr>
          <p:spPr>
            <a:xfrm>
              <a:off x="6363882" y="1370885"/>
              <a:ext cx="1447800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7862112" y="1247774"/>
              <a:ext cx="73776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WRAP 1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015366" y="2543860"/>
              <a:ext cx="1034445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HARD </a:t>
              </a:r>
              <a:b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SOFT  </a:t>
              </a:r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PAINT</a:t>
              </a:r>
            </a:p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Or</a:t>
              </a:r>
            </a:p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BACK-INJECTOR RUBBOR INCOLOR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2" name="直接箭头连接符 41"/>
            <p:cNvCxnSpPr/>
            <p:nvPr/>
          </p:nvCxnSpPr>
          <p:spPr>
            <a:xfrm flipH="1">
              <a:off x="3128883" y="2743915"/>
              <a:ext cx="652544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653677" y="1722626"/>
              <a:ext cx="154909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HARD SOFT  PAINT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7" name="直接箭头连接符 46"/>
            <p:cNvCxnSpPr/>
            <p:nvPr/>
          </p:nvCxnSpPr>
          <p:spPr>
            <a:xfrm flipH="1">
              <a:off x="3057237" y="1370885"/>
              <a:ext cx="1838614" cy="351741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箭头连接符 51"/>
            <p:cNvCxnSpPr>
              <a:endCxn id="53" idx="1"/>
            </p:cNvCxnSpPr>
            <p:nvPr/>
          </p:nvCxnSpPr>
          <p:spPr>
            <a:xfrm>
              <a:off x="5340158" y="1546755"/>
              <a:ext cx="2521954" cy="194206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7862112" y="1617850"/>
              <a:ext cx="119258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HARD  PLASTIC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9" name="直接箭头连接符 58"/>
            <p:cNvCxnSpPr/>
            <p:nvPr/>
          </p:nvCxnSpPr>
          <p:spPr>
            <a:xfrm flipH="1">
              <a:off x="3198987" y="5867400"/>
              <a:ext cx="1104902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1906307" y="5753814"/>
              <a:ext cx="119258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HARD  PLASTIC</a:t>
              </a:r>
              <a:endPara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3" name="直接箭头连接符 62"/>
          <p:cNvCxnSpPr/>
          <p:nvPr/>
        </p:nvCxnSpPr>
        <p:spPr>
          <a:xfrm flipH="1">
            <a:off x="7076142" y="4380210"/>
            <a:ext cx="1172509" cy="68709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6083583" y="5067300"/>
            <a:ext cx="11925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286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标题 1"/>
          <p:cNvSpPr txBox="1">
            <a:spLocks/>
          </p:cNvSpPr>
          <p:nvPr/>
        </p:nvSpPr>
        <p:spPr>
          <a:xfrm>
            <a:off x="1686297" y="1473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侧围立柱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Surface treatment and process suggestions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000" dirty="0" err="1" smtClean="0">
                <a:latin typeface="微软雅黑" pitchFamily="34" charset="-122"/>
                <a:ea typeface="微软雅黑" pitchFamily="34" charset="-122"/>
              </a:rPr>
              <a:t>Piller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dirty="0" err="1" smtClean="0">
                <a:latin typeface="微软雅黑" pitchFamily="34" charset="-122"/>
                <a:ea typeface="微软雅黑" pitchFamily="34" charset="-122"/>
              </a:rPr>
              <a:t>treams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36142"/>
            <a:ext cx="7272338" cy="4859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直接箭头连接符 3"/>
          <p:cNvCxnSpPr/>
          <p:nvPr/>
        </p:nvCxnSpPr>
        <p:spPr>
          <a:xfrm>
            <a:off x="8867775" y="1971676"/>
            <a:ext cx="461963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9334500" y="1847850"/>
            <a:ext cx="113845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 flipH="1" flipV="1">
            <a:off x="7934196" y="3031236"/>
            <a:ext cx="46499" cy="40148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134226" y="2785015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箭头连接符 31"/>
          <p:cNvCxnSpPr/>
          <p:nvPr/>
        </p:nvCxnSpPr>
        <p:spPr>
          <a:xfrm>
            <a:off x="4037463" y="4182574"/>
            <a:ext cx="0" cy="92282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526523" y="5105400"/>
            <a:ext cx="113845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6" name="直接箭头连接符 35"/>
          <p:cNvCxnSpPr/>
          <p:nvPr/>
        </p:nvCxnSpPr>
        <p:spPr>
          <a:xfrm flipV="1">
            <a:off x="4552950" y="3355086"/>
            <a:ext cx="1038225" cy="43586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591175" y="3185125"/>
            <a:ext cx="5661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9" name="直接箭头连接符 38"/>
          <p:cNvCxnSpPr>
            <a:endCxn id="37" idx="2"/>
          </p:cNvCxnSpPr>
          <p:nvPr/>
        </p:nvCxnSpPr>
        <p:spPr>
          <a:xfrm flipV="1">
            <a:off x="5643283" y="3431346"/>
            <a:ext cx="230983" cy="87395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/>
          <p:nvPr/>
        </p:nvCxnSpPr>
        <p:spPr>
          <a:xfrm>
            <a:off x="5072062" y="2968027"/>
            <a:ext cx="621507" cy="21709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/>
          <p:nvPr/>
        </p:nvCxnSpPr>
        <p:spPr>
          <a:xfrm flipH="1" flipV="1">
            <a:off x="6053448" y="3432716"/>
            <a:ext cx="103908" cy="577309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1" name="直接箭头连接符 2050"/>
          <p:cNvCxnSpPr/>
          <p:nvPr/>
        </p:nvCxnSpPr>
        <p:spPr>
          <a:xfrm>
            <a:off x="6762750" y="5562600"/>
            <a:ext cx="0" cy="4333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6400800" y="5995988"/>
            <a:ext cx="6671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CARPET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54" name="直接箭头连接符 2053"/>
          <p:cNvCxnSpPr/>
          <p:nvPr/>
        </p:nvCxnSpPr>
        <p:spPr>
          <a:xfrm flipH="1">
            <a:off x="8077200" y="1971676"/>
            <a:ext cx="371475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7422635" y="1848565"/>
            <a:ext cx="5661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 rot="2330179">
            <a:off x="3164644" y="3485083"/>
            <a:ext cx="7954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COLOR  A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 rot="1941172">
            <a:off x="3329115" y="4059464"/>
            <a:ext cx="7857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COLOR  B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175358" y="2968027"/>
            <a:ext cx="386992" cy="1651527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3562350" y="4619554"/>
            <a:ext cx="1114425" cy="142946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4676775" y="4429125"/>
            <a:ext cx="159651" cy="333375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 flipV="1">
            <a:off x="3175358" y="2968027"/>
            <a:ext cx="1661068" cy="1461099"/>
          </a:xfrm>
          <a:prstGeom prst="line">
            <a:avLst/>
          </a:prstGeom>
          <a:ln w="38100">
            <a:solidFill>
              <a:srgbClr val="C0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 rot="200154">
            <a:off x="4036797" y="4325165"/>
            <a:ext cx="8467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ONE PIECE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箭头连接符 37"/>
          <p:cNvCxnSpPr/>
          <p:nvPr/>
        </p:nvCxnSpPr>
        <p:spPr>
          <a:xfrm flipH="1">
            <a:off x="4371975" y="5019675"/>
            <a:ext cx="819151" cy="73009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640822" y="5749767"/>
            <a:ext cx="113845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HARD  PLASTIC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 rot="1941172">
            <a:off x="4752292" y="4725188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 COLOR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4" name="直接箭头连接符 33"/>
          <p:cNvCxnSpPr/>
          <p:nvPr/>
        </p:nvCxnSpPr>
        <p:spPr>
          <a:xfrm flipV="1">
            <a:off x="3949341" y="1314450"/>
            <a:ext cx="0" cy="53411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856239" y="1013031"/>
            <a:ext cx="21579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MIRROR  GLASS   BLACK  PAINT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95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 txBox="1">
            <a:spLocks/>
          </p:cNvSpPr>
          <p:nvPr/>
        </p:nvSpPr>
        <p:spPr>
          <a:xfrm>
            <a:off x="1781297" y="152011"/>
            <a:ext cx="8734301" cy="6172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表面处理及工艺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建议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顶棚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Surface 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treatment and process suggestions 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- ROOF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9828" y="683497"/>
            <a:ext cx="8205788" cy="5225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直接箭头连接符 2"/>
          <p:cNvCxnSpPr/>
          <p:nvPr/>
        </p:nvCxnSpPr>
        <p:spPr>
          <a:xfrm>
            <a:off x="9696450" y="3009900"/>
            <a:ext cx="819148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0629900" y="2886789"/>
            <a:ext cx="104547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NEW  DESIGN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4219575" y="5324475"/>
            <a:ext cx="838200" cy="6762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H="1">
            <a:off x="5505450" y="5019675"/>
            <a:ext cx="200025" cy="9810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H="1">
            <a:off x="6148447" y="4933950"/>
            <a:ext cx="395228" cy="1066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52900" y="6038850"/>
            <a:ext cx="28985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ALL  WRAP  WITH  GRAPHICS  IN MATERIAL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>
            <a:off x="7991475" y="4086225"/>
            <a:ext cx="819150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810625" y="3982164"/>
            <a:ext cx="5661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WRAP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640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6017" b="46918"/>
          <a:stretch>
            <a:fillRect/>
          </a:stretch>
        </p:blipFill>
        <p:spPr bwMode="auto">
          <a:xfrm>
            <a:off x="155575" y="4651375"/>
            <a:ext cx="118808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矩形 5"/>
          <p:cNvSpPr>
            <a:spLocks noChangeArrowheads="1"/>
          </p:cNvSpPr>
          <p:nvPr/>
        </p:nvSpPr>
        <p:spPr bwMode="auto">
          <a:xfrm>
            <a:off x="1044575" y="4689475"/>
            <a:ext cx="680243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            品质成就价值                                专注铸就未来</a:t>
            </a:r>
            <a:endParaRPr lang="zh-CN" altLang="en-US" dirty="0"/>
          </a:p>
        </p:txBody>
      </p:sp>
      <p:sp>
        <p:nvSpPr>
          <p:cNvPr id="17414" name="文本框 1"/>
          <p:cNvSpPr>
            <a:spLocks noChangeArrowheads="1"/>
          </p:cNvSpPr>
          <p:nvPr/>
        </p:nvSpPr>
        <p:spPr bwMode="auto">
          <a:xfrm>
            <a:off x="1558925" y="2108200"/>
            <a:ext cx="8980488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996633"/>
                </a:solidFill>
                <a:sym typeface="Arial" panose="020B0604020202020204" pitchFamily="34" charset="0"/>
              </a:rPr>
              <a:t>谢谢</a:t>
            </a:r>
            <a:endParaRPr lang="en-US" altLang="zh-CN" sz="3600" b="1" dirty="0">
              <a:solidFill>
                <a:srgbClr val="996633"/>
              </a:solidFill>
              <a:sym typeface="Arial" panose="020B0604020202020204" pitchFamily="34" charset="0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996633"/>
                </a:solidFill>
                <a:latin typeface="+mn-ea"/>
                <a:ea typeface="+mn-ea"/>
                <a:sym typeface="Arial" panose="020B0604020202020204" pitchFamily="34" charset="0"/>
              </a:rPr>
              <a:t>THANK YOU</a:t>
            </a:r>
            <a:endParaRPr lang="zh-CN" altLang="en-US" sz="3200" b="1" dirty="0">
              <a:solidFill>
                <a:srgbClr val="996633"/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15875">
          <a:solidFill>
            <a:srgbClr val="C0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C00000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0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4524</TotalTime>
  <Words>196</Words>
  <Application>Microsoft Office PowerPoint</Application>
  <PresentationFormat>自定义</PresentationFormat>
  <Paragraphs>78</Paragraphs>
  <Slides>11</Slides>
  <Notes>10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REDS项目内外饰重点零部件外表面处理工艺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jiangmin</dc:creator>
  <cp:keywords>REDS</cp:keywords>
  <cp:lastModifiedBy>hp</cp:lastModifiedBy>
  <cp:revision>2951</cp:revision>
  <dcterms:created xsi:type="dcterms:W3CDTF">2015-06-16T10:55:00Z</dcterms:created>
  <dcterms:modified xsi:type="dcterms:W3CDTF">2018-10-30T08:49:01Z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2052-10.1.0.7233</vt:lpwstr>
  </property>
</Properties>
</file>